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8"/>
  </p:notesMasterIdLst>
  <p:sldIdLst>
    <p:sldId id="950" r:id="rId2"/>
    <p:sldId id="954" r:id="rId3"/>
    <p:sldId id="1334" r:id="rId4"/>
    <p:sldId id="1335" r:id="rId5"/>
    <p:sldId id="1240" r:id="rId6"/>
    <p:sldId id="256" r:id="rId7"/>
    <p:sldId id="257" r:id="rId8"/>
    <p:sldId id="1237" r:id="rId9"/>
    <p:sldId id="1238" r:id="rId10"/>
    <p:sldId id="1336" r:id="rId11"/>
    <p:sldId id="1281" r:id="rId12"/>
    <p:sldId id="1257" r:id="rId13"/>
    <p:sldId id="465" r:id="rId14"/>
    <p:sldId id="466" r:id="rId15"/>
    <p:sldId id="467" r:id="rId16"/>
    <p:sldId id="474" r:id="rId17"/>
    <p:sldId id="518" r:id="rId18"/>
    <p:sldId id="520" r:id="rId19"/>
    <p:sldId id="521" r:id="rId20"/>
    <p:sldId id="522" r:id="rId21"/>
    <p:sldId id="523" r:id="rId22"/>
    <p:sldId id="525" r:id="rId23"/>
    <p:sldId id="526" r:id="rId24"/>
    <p:sldId id="532" r:id="rId25"/>
    <p:sldId id="527" r:id="rId26"/>
    <p:sldId id="528" r:id="rId27"/>
    <p:sldId id="529" r:id="rId28"/>
    <p:sldId id="530" r:id="rId29"/>
    <p:sldId id="531" r:id="rId30"/>
    <p:sldId id="1340" r:id="rId31"/>
    <p:sldId id="1341" r:id="rId32"/>
    <p:sldId id="1342" r:id="rId33"/>
    <p:sldId id="524" r:id="rId34"/>
    <p:sldId id="1343" r:id="rId35"/>
    <p:sldId id="1344" r:id="rId36"/>
    <p:sldId id="1345" r:id="rId37"/>
    <p:sldId id="1346" r:id="rId38"/>
    <p:sldId id="1347" r:id="rId39"/>
    <p:sldId id="1348" r:id="rId40"/>
    <p:sldId id="1337" r:id="rId41"/>
    <p:sldId id="675" r:id="rId42"/>
    <p:sldId id="581" r:id="rId43"/>
    <p:sldId id="650" r:id="rId44"/>
    <p:sldId id="582" r:id="rId45"/>
    <p:sldId id="676" r:id="rId46"/>
    <p:sldId id="501" r:id="rId47"/>
    <p:sldId id="677" r:id="rId48"/>
    <p:sldId id="1026" r:id="rId49"/>
    <p:sldId id="1027" r:id="rId50"/>
    <p:sldId id="1028" r:id="rId51"/>
    <p:sldId id="1029" r:id="rId52"/>
    <p:sldId id="1030" r:id="rId53"/>
    <p:sldId id="1349" r:id="rId54"/>
    <p:sldId id="1350" r:id="rId55"/>
    <p:sldId id="1351" r:id="rId56"/>
    <p:sldId id="1352" r:id="rId57"/>
    <p:sldId id="1353" r:id="rId58"/>
    <p:sldId id="838" r:id="rId59"/>
    <p:sldId id="840" r:id="rId60"/>
    <p:sldId id="1354" r:id="rId61"/>
    <p:sldId id="841" r:id="rId62"/>
    <p:sldId id="842" r:id="rId63"/>
    <p:sldId id="843" r:id="rId64"/>
    <p:sldId id="1355" r:id="rId65"/>
    <p:sldId id="1339" r:id="rId66"/>
    <p:sldId id="946" r:id="rId6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954"/>
            <p14:sldId id="1334"/>
            <p14:sldId id="1335"/>
            <p14:sldId id="1240"/>
            <p14:sldId id="256"/>
            <p14:sldId id="257"/>
            <p14:sldId id="1237"/>
            <p14:sldId id="1238"/>
            <p14:sldId id="1336"/>
            <p14:sldId id="1281"/>
            <p14:sldId id="1257"/>
            <p14:sldId id="465"/>
            <p14:sldId id="466"/>
            <p14:sldId id="467"/>
            <p14:sldId id="474"/>
            <p14:sldId id="518"/>
            <p14:sldId id="520"/>
            <p14:sldId id="521"/>
            <p14:sldId id="522"/>
            <p14:sldId id="523"/>
            <p14:sldId id="525"/>
            <p14:sldId id="526"/>
            <p14:sldId id="532"/>
            <p14:sldId id="527"/>
            <p14:sldId id="528"/>
            <p14:sldId id="529"/>
            <p14:sldId id="530"/>
            <p14:sldId id="531"/>
            <p14:sldId id="1340"/>
            <p14:sldId id="1341"/>
            <p14:sldId id="1342"/>
            <p14:sldId id="524"/>
            <p14:sldId id="1343"/>
            <p14:sldId id="1344"/>
            <p14:sldId id="1345"/>
            <p14:sldId id="1346"/>
            <p14:sldId id="1347"/>
            <p14:sldId id="1348"/>
            <p14:sldId id="1337"/>
            <p14:sldId id="675"/>
            <p14:sldId id="581"/>
            <p14:sldId id="650"/>
            <p14:sldId id="582"/>
            <p14:sldId id="676"/>
            <p14:sldId id="501"/>
            <p14:sldId id="677"/>
            <p14:sldId id="1026"/>
            <p14:sldId id="1027"/>
            <p14:sldId id="1028"/>
            <p14:sldId id="1029"/>
            <p14:sldId id="1030"/>
            <p14:sldId id="1349"/>
            <p14:sldId id="1350"/>
            <p14:sldId id="1351"/>
            <p14:sldId id="1352"/>
            <p14:sldId id="1353"/>
            <p14:sldId id="838"/>
            <p14:sldId id="840"/>
            <p14:sldId id="1354"/>
            <p14:sldId id="841"/>
            <p14:sldId id="842"/>
            <p14:sldId id="843"/>
            <p14:sldId id="1355"/>
            <p14:sldId id="1339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54" autoAdjust="0"/>
    <p:restoredTop sz="82242" autoAdjust="0"/>
  </p:normalViewPr>
  <p:slideViewPr>
    <p:cSldViewPr>
      <p:cViewPr varScale="1">
        <p:scale>
          <a:sx n="84" d="100"/>
          <a:sy n="84" d="100"/>
        </p:scale>
        <p:origin x="2208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g>
</file>

<file path=ppt/media/image10.jpeg>
</file>

<file path=ppt/media/image11.png>
</file>

<file path=ppt/media/image12.png>
</file>

<file path=ppt/media/image13.jpeg>
</file>

<file path=ppt/media/image14.jpeg>
</file>

<file path=ppt/media/image2.jpe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14/05/2025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146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24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9370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3FA94-8959-6C07-FF2B-80E872845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CA0FB3-8EBC-E962-B466-B703100B6C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F6858-2934-D8C8-FBCD-0FA375E6BE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DF5AFF-A0C0-E312-F31D-AD2B55AC47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502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1F90D-6B01-4B32-A9E1-C831222CE208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564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1F0329-EA72-C3FA-9C35-252E4CE23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6E2FA2-40D0-135B-220F-35C7526111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BF4547-1CE7-C590-AFDA-D17D60FC10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086BA-3C50-82A4-FDA5-6002CEB6C5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2880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3BF469-818F-5FEC-87D2-816B3E277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D060F7-5FF5-467D-842A-1C315D3C64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E5A958-4459-CFE5-2EB8-E3856B4D0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0857E1-6819-753A-215D-D27B9FB886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896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2689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11th May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A2B91-52AD-4B3D-E4FB-AA50C9C8F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760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080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0D405-A673-98B0-2A90-941F54D01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2313-F7B9-33C1-6128-D7251810FB60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8BED3C-0D2A-7269-76DA-4DCEE5AE1D0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F08DAC4-09A4-35E3-DC09-128FF55C7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527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reach Up High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1075387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Judy Bailey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1993 Song Solutions Daybreak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reach up high I touch the ground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stomp my feet and turn around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I've got to (woo woo)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Praise the Lord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jump and dance with all my might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might look funny but that's alright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I've got to (woo woo) 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Praise my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I'll do anything just for my God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done </a:t>
            </a:r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r>
              <a:rPr lang="en-GB" sz="3600" dirty="0">
                <a:solidFill>
                  <a:schemeClr val="bg1"/>
                </a:solidFill>
              </a:rPr>
              <a:t> for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 doesn't matter who is looking 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is the person that I want to please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May my whole life be a song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worship God in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this song the actions praise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want my actions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day to do the same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7213077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Brandon Lake </a:t>
            </a:r>
            <a:r>
              <a:rPr lang="en-GB" sz="1200" dirty="0" err="1">
                <a:solidFill>
                  <a:schemeClr val="bg1"/>
                </a:solidFill>
              </a:rPr>
              <a:t>MusicFor</a:t>
            </a:r>
            <a:r>
              <a:rPr lang="en-GB" sz="1200" dirty="0">
                <a:solidFill>
                  <a:schemeClr val="bg1"/>
                </a:solidFill>
              </a:rPr>
              <a:t> Humans </a:t>
            </a:r>
            <a:r>
              <a:rPr lang="en-GB" sz="1200" dirty="0" err="1">
                <a:solidFill>
                  <a:schemeClr val="bg1"/>
                </a:solidFill>
              </a:rPr>
              <a:t>PublishingMaverick</a:t>
            </a:r>
            <a:r>
              <a:rPr lang="en-GB" sz="1200" dirty="0">
                <a:solidFill>
                  <a:schemeClr val="bg1"/>
                </a:solidFill>
              </a:rPr>
              <a:t> City </a:t>
            </a:r>
            <a:r>
              <a:rPr lang="en-GB" sz="1200" dirty="0" err="1">
                <a:solidFill>
                  <a:schemeClr val="bg1"/>
                </a:solidFill>
              </a:rPr>
              <a:t>PublishingCapitol</a:t>
            </a:r>
            <a:r>
              <a:rPr lang="en-GB" sz="1200" dirty="0">
                <a:solidFill>
                  <a:schemeClr val="bg1"/>
                </a:solidFill>
              </a:rPr>
              <a:t> CMG </a:t>
            </a:r>
            <a:r>
              <a:rPr lang="en-GB" sz="1200" dirty="0" err="1">
                <a:solidFill>
                  <a:schemeClr val="bg1"/>
                </a:solidFill>
              </a:rPr>
              <a:t>GenesisCapitol</a:t>
            </a:r>
            <a:r>
              <a:rPr lang="en-GB" sz="1200" dirty="0">
                <a:solidFill>
                  <a:schemeClr val="bg1"/>
                </a:solidFill>
              </a:rPr>
              <a:t> CMG </a:t>
            </a:r>
            <a:r>
              <a:rPr lang="en-GB" sz="1200" dirty="0" err="1">
                <a:solidFill>
                  <a:schemeClr val="bg1"/>
                </a:solidFill>
              </a:rPr>
              <a:t>ParagonHousefires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SoundsWriter's</a:t>
            </a:r>
            <a:r>
              <a:rPr lang="en-GB" sz="1200" dirty="0">
                <a:solidFill>
                  <a:schemeClr val="bg1"/>
                </a:solidFill>
              </a:rPr>
              <a:t> Roof </a:t>
            </a:r>
            <a:r>
              <a:rPr lang="en-GB" sz="1200" dirty="0" err="1">
                <a:solidFill>
                  <a:schemeClr val="bg1"/>
                </a:solidFill>
              </a:rPr>
              <a:t>PublishingMusic</a:t>
            </a:r>
            <a:r>
              <a:rPr lang="en-GB" sz="1200" dirty="0">
                <a:solidFill>
                  <a:schemeClr val="bg1"/>
                </a:solidFill>
              </a:rPr>
              <a:t>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everything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1/12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in the valley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on the mountain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when I’m sure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when I’m doubting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2/12</a:t>
            </a:r>
          </a:p>
        </p:txBody>
      </p:sp>
    </p:spTree>
    <p:extLst>
      <p:ext uri="{BB962C8B-B14F-4D97-AF65-F5344CB8AC3E}">
        <p14:creationId xmlns:p14="http://schemas.microsoft.com/office/powerpoint/2010/main" val="1180271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when outnumbered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when surrounded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praise is the water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enemies drown 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3/12</a:t>
            </a:r>
          </a:p>
        </p:txBody>
      </p:sp>
    </p:spTree>
    <p:extLst>
      <p:ext uri="{BB962C8B-B14F-4D97-AF65-F5344CB8AC3E}">
        <p14:creationId xmlns:p14="http://schemas.microsoft.com/office/powerpoint/2010/main" val="2098658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long as I’m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I’ve got a reason to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4/12</a:t>
            </a:r>
          </a:p>
        </p:txBody>
      </p:sp>
    </p:spTree>
    <p:extLst>
      <p:ext uri="{BB962C8B-B14F-4D97-AF65-F5344CB8AC3E}">
        <p14:creationId xmlns:p14="http://schemas.microsoft.com/office/powerpoint/2010/main" val="33802997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when I feel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I’ll praise when I don’t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 know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You’re still in control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5/12</a:t>
            </a:r>
          </a:p>
        </p:txBody>
      </p:sp>
    </p:spTree>
    <p:extLst>
      <p:ext uri="{BB962C8B-B14F-4D97-AF65-F5344CB8AC3E}">
        <p14:creationId xmlns:p14="http://schemas.microsoft.com/office/powerpoint/2010/main" val="14930420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my praise is a weapon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It’s more than a sound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praise is the shout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brings Jericho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6/12</a:t>
            </a:r>
          </a:p>
        </p:txBody>
      </p:sp>
    </p:spTree>
    <p:extLst>
      <p:ext uri="{BB962C8B-B14F-4D97-AF65-F5344CB8AC3E}">
        <p14:creationId xmlns:p14="http://schemas.microsoft.com/office/powerpoint/2010/main" val="21433407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long as I’m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I’ve got a reason to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7/12</a:t>
            </a:r>
          </a:p>
        </p:txBody>
      </p:sp>
    </p:spTree>
    <p:extLst>
      <p:ext uri="{BB962C8B-B14F-4D97-AF65-F5344CB8AC3E}">
        <p14:creationId xmlns:p14="http://schemas.microsoft.com/office/powerpoint/2010/main" val="26068856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8/12</a:t>
            </a:r>
          </a:p>
        </p:txBody>
      </p:sp>
    </p:spTree>
    <p:extLst>
      <p:ext uri="{BB962C8B-B14F-4D97-AF65-F5344CB8AC3E}">
        <p14:creationId xmlns:p14="http://schemas.microsoft.com/office/powerpoint/2010/main" val="612916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sovereign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 reign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 rose and defeated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I’ll 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faithful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You’re true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there’s nobody greater than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9/12</a:t>
            </a:r>
          </a:p>
        </p:txBody>
      </p:sp>
    </p:spTree>
    <p:extLst>
      <p:ext uri="{BB962C8B-B14F-4D97-AF65-F5344CB8AC3E}">
        <p14:creationId xmlns:p14="http://schemas.microsoft.com/office/powerpoint/2010/main" val="27172751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36995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10/12</a:t>
            </a:r>
          </a:p>
        </p:txBody>
      </p:sp>
    </p:spTree>
    <p:extLst>
      <p:ext uri="{BB962C8B-B14F-4D97-AF65-F5344CB8AC3E}">
        <p14:creationId xmlns:p14="http://schemas.microsoft.com/office/powerpoint/2010/main" val="39284563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could I keep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 oh my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35391" y="0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 1/12</a:t>
            </a:r>
          </a:p>
        </p:txBody>
      </p:sp>
    </p:spTree>
    <p:extLst>
      <p:ext uri="{BB962C8B-B14F-4D97-AF65-F5344CB8AC3E}">
        <p14:creationId xmlns:p14="http://schemas.microsoft.com/office/powerpoint/2010/main" val="31471700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everything that has breath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12/12</a:t>
            </a:r>
          </a:p>
        </p:txBody>
      </p:sp>
    </p:spTree>
    <p:extLst>
      <p:ext uri="{BB962C8B-B14F-4D97-AF65-F5344CB8AC3E}">
        <p14:creationId xmlns:p14="http://schemas.microsoft.com/office/powerpoint/2010/main" val="1875185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9ECD6-64D7-64CE-0431-3BB6BE53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FFC070-7A31-132C-67CB-9CF411520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84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85357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4131983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33138049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27245035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the house of the Lord sing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5887339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355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1836028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9E4C46-BB74-6F4A-AD8A-B537AD593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38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17E31-BA17-D199-9934-C70EF9BE80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A11FF-92DA-5AB4-AD9E-36C47F3A0A01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028CEEF-15DC-C1DA-720D-00FCD61B9344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237E031D-C42B-E8A2-15C2-7408326103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1384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8660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5085343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595639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8985229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F84CD-67FB-95EA-B638-5ED29B240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02F3DB5-8A51-6FB5-91DA-75FF209EF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81DA39-FA16-709C-0169-6A015F51958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5865389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542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r>
              <a:rPr lang="en-GB" sz="2400" dirty="0">
                <a:solidFill>
                  <a:schemeClr val="bg1"/>
                </a:solidFill>
              </a:rPr>
              <a:t>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352577-44A5-72BE-D3BB-50ACE391B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7ED971D-E8C0-8D49-39C7-1902B6524D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B33409-F54E-5BE1-D62D-F447F02D4DF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41634373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 Of it 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6280644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David </a:t>
            </a:r>
            <a:r>
              <a:rPr lang="en-GB" sz="1200" dirty="0" err="1">
                <a:solidFill>
                  <a:schemeClr val="bg1"/>
                </a:solidFill>
              </a:rPr>
              <a:t>Brymer</a:t>
            </a:r>
            <a:r>
              <a:rPr lang="en-GB" sz="1200" dirty="0">
                <a:solidFill>
                  <a:schemeClr val="bg1"/>
                </a:solidFill>
              </a:rPr>
              <a:t> | Ryan Hall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Common Hymnal Publishing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Innerland</a:t>
            </a:r>
            <a:r>
              <a:rPr lang="en-GB" sz="1200" dirty="0">
                <a:solidFill>
                  <a:schemeClr val="bg1"/>
                </a:solidFill>
              </a:rPr>
              <a:t>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Underground Treasure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Wayfinder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27249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the saints and angels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Bow before Your throne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elders cast their crowns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the Lamb of God and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584672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alendar&#10;&#10;AI-generated content may be incorrect.">
            <a:extLst>
              <a:ext uri="{FF2B5EF4-FFF2-40B4-BE49-F238E27FC236}">
                <a16:creationId xmlns:a16="http://schemas.microsoft.com/office/drawing/2014/main" id="{3D34CB98-D63A-AD3F-9437-A83E294B1F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914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4989198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0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Day and night,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day, 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incense arise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(X4)</a:t>
            </a:r>
          </a:p>
          <a:p>
            <a:r>
              <a:rPr lang="en-GB" sz="3600" dirty="0">
                <a:solidFill>
                  <a:schemeClr val="bg1"/>
                </a:solidFill>
              </a:rPr>
              <a:t>Day and night </a:t>
            </a:r>
          </a:p>
          <a:p>
            <a:r>
              <a:rPr lang="en-GB" sz="3600" dirty="0">
                <a:solidFill>
                  <a:schemeClr val="bg1"/>
                </a:solidFill>
              </a:rPr>
              <a:t>Night and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0951562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CF8AE-215D-4A23-841C-79813C3D6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2F296BA-95CB-8863-72AE-0A00CCEBBF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 of it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from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to You are all things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deserve the glory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C9E39C-5AA8-D84C-043C-D9B3C2EC5DD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7456801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FB720-F8C3-DB10-EE7A-5E13BD6FC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A26A3-8056-367F-4684-D38EE4BEA622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C00413A-459A-5B6E-01CA-1001EE99448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73BE41C6-9189-3383-BC85-7147603DC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0103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Forever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7201044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Johnson | Chris Tomlin | Jason Ingram | Jenn Johnson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S. D. G.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Brian and Jenn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861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thousand generations falling down in worship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sing the song of ages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all who've gone before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all who will believe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Will sing the song of ages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190601770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9811" y="-42193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64978088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4083071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If you've been forgiven and if you've been redeemed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If you walk in freedom and if you bear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sing the song forever and amen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20444000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44624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2864160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2276872"/>
            <a:ext cx="4189312" cy="581621"/>
          </a:xfrm>
        </p:spPr>
        <p:txBody>
          <a:bodyPr>
            <a:noAutofit/>
          </a:bodyPr>
          <a:lstStyle/>
          <a:p>
            <a:pPr algn="l"/>
            <a:r>
              <a:rPr lang="en-GB" sz="40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0160152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4609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0633232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155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18065426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70338110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8233" y="994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48219047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4319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7182354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5307928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7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2964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  <p:extLst>
      <p:ext uri="{BB962C8B-B14F-4D97-AF65-F5344CB8AC3E}">
        <p14:creationId xmlns:p14="http://schemas.microsoft.com/office/powerpoint/2010/main" val="2335651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672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3543</TotalTime>
  <Words>1941</Words>
  <Application>Microsoft Office PowerPoint</Application>
  <PresentationFormat>On-screen Show (4:3)</PresentationFormat>
  <Paragraphs>368</Paragraphs>
  <Slides>66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2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Storm Walker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123</cp:revision>
  <dcterms:created xsi:type="dcterms:W3CDTF">2024-09-27T16:56:29Z</dcterms:created>
  <dcterms:modified xsi:type="dcterms:W3CDTF">2025-05-14T17:06:08Z</dcterms:modified>
</cp:coreProperties>
</file>

<file path=docProps/thumbnail.jpeg>
</file>